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A250-9490-415E-ACAD-64B12EFD8B5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2726-F0FC-46F8-BC2E-585C8D6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6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A250-9490-415E-ACAD-64B12EFD8B5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2726-F0FC-46F8-BC2E-585C8D6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4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A250-9490-415E-ACAD-64B12EFD8B5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2726-F0FC-46F8-BC2E-585C8D6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7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A250-9490-415E-ACAD-64B12EFD8B5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2726-F0FC-46F8-BC2E-585C8D6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1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A250-9490-415E-ACAD-64B12EFD8B5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2726-F0FC-46F8-BC2E-585C8D6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A250-9490-415E-ACAD-64B12EFD8B5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2726-F0FC-46F8-BC2E-585C8D6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6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A250-9490-415E-ACAD-64B12EFD8B5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2726-F0FC-46F8-BC2E-585C8D6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4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A250-9490-415E-ACAD-64B12EFD8B5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2726-F0FC-46F8-BC2E-585C8D6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A250-9490-415E-ACAD-64B12EFD8B5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2726-F0FC-46F8-BC2E-585C8D6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A250-9490-415E-ACAD-64B12EFD8B5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2726-F0FC-46F8-BC2E-585C8D6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A250-9490-415E-ACAD-64B12EFD8B5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2726-F0FC-46F8-BC2E-585C8D6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2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A250-9490-415E-ACAD-64B12EFD8B5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2726-F0FC-46F8-BC2E-585C8D6D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905000" y="609600"/>
            <a:ext cx="5486400" cy="804862"/>
          </a:xfrm>
        </p:spPr>
        <p:txBody>
          <a:bodyPr>
            <a:noAutofit/>
          </a:bodyPr>
          <a:lstStyle/>
          <a:p>
            <a:r>
              <a:rPr lang="en-US" sz="5500" dirty="0" smtClean="0">
                <a:latin typeface="Lucida Handwriting" panose="03010101010101010101" pitchFamily="66" charset="0"/>
              </a:rPr>
              <a:t>Stephanie Gil</a:t>
            </a:r>
            <a:endParaRPr lang="en-US" sz="55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36023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sz="5000" b="0" dirty="0" smtClean="0"/>
              <a:t>About Me</a:t>
            </a:r>
            <a:endParaRPr lang="en-US" sz="50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66"/>
              </a:buClr>
            </a:pPr>
            <a:endParaRPr lang="en-US" sz="2700" dirty="0" smtClean="0">
              <a:cs typeface="Mongolian Baiti" panose="03000500000000000000" pitchFamily="66" charset="0"/>
            </a:endParaRPr>
          </a:p>
          <a:p>
            <a:pPr>
              <a:buClr>
                <a:srgbClr val="FF0066"/>
              </a:buClr>
            </a:pPr>
            <a:endParaRPr lang="en-US" sz="2700" dirty="0" smtClean="0">
              <a:cs typeface="Mongolian Baiti" panose="03000500000000000000" pitchFamily="66" charset="0"/>
            </a:endParaRPr>
          </a:p>
          <a:p>
            <a:pPr>
              <a:buClr>
                <a:srgbClr val="FF0066"/>
              </a:buClr>
            </a:pPr>
            <a:endParaRPr lang="en-US" sz="2700" dirty="0" smtClean="0">
              <a:cs typeface="Mongolian Baiti" panose="03000500000000000000" pitchFamily="66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2124868"/>
            <a:ext cx="3008313" cy="4691063"/>
          </a:xfrm>
        </p:spPr>
        <p:txBody>
          <a:bodyPr>
            <a:noAutofit/>
          </a:bodyPr>
          <a:lstStyle/>
          <a:p>
            <a:pPr marL="285750" indent="-28575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Family Background</a:t>
            </a:r>
          </a:p>
          <a:p>
            <a:pPr marL="285750" indent="-28575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ea typeface="Tahoma" panose="020B0604030504040204" pitchFamily="34" charset="0"/>
                <a:cs typeface="Tahoma" panose="020B0604030504040204" pitchFamily="34" charset="0"/>
              </a:rPr>
              <a:t>I’m </a:t>
            </a:r>
            <a:r>
              <a:rPr lang="en-US" sz="1900" dirty="0">
                <a:ea typeface="Tahoma" panose="020B0604030504040204" pitchFamily="34" charset="0"/>
                <a:cs typeface="Tahoma" panose="020B0604030504040204" pitchFamily="34" charset="0"/>
              </a:rPr>
              <a:t>the youngest of 3</a:t>
            </a:r>
          </a:p>
          <a:p>
            <a:pPr marL="285750" indent="-28575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ea typeface="Tahoma" panose="020B0604030504040204" pitchFamily="34" charset="0"/>
                <a:cs typeface="Tahoma" panose="020B0604030504040204" pitchFamily="34" charset="0"/>
              </a:rPr>
              <a:t>I’m 17 years old</a:t>
            </a:r>
          </a:p>
          <a:p>
            <a:pPr marL="285750" indent="-28575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ea typeface="Tahoma" panose="020B0604030504040204" pitchFamily="34" charset="0"/>
                <a:cs typeface="Tahoma" panose="020B0604030504040204" pitchFamily="34" charset="0"/>
              </a:rPr>
              <a:t>Two older brothers </a:t>
            </a:r>
            <a:endParaRPr lang="en-US" sz="19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Interest/Special Skills</a:t>
            </a:r>
            <a:endParaRPr lang="en-US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ea typeface="Tahoma" panose="020B0604030504040204" pitchFamily="34" charset="0"/>
                <a:cs typeface="Tahoma" panose="020B0604030504040204" pitchFamily="34" charset="0"/>
              </a:rPr>
              <a:t>Cheerleading</a:t>
            </a:r>
          </a:p>
          <a:p>
            <a:pPr marL="285750" indent="-28575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Personal Challenges</a:t>
            </a:r>
            <a:endParaRPr lang="en-US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ea typeface="Tahoma" panose="020B0604030504040204" pitchFamily="34" charset="0"/>
                <a:cs typeface="Tahoma" panose="020B0604030504040204" pitchFamily="34" charset="0"/>
              </a:rPr>
              <a:t>Frustration</a:t>
            </a:r>
          </a:p>
          <a:p>
            <a:pPr marL="342900" indent="-34290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ea typeface="Tahoma" panose="020B0604030504040204" pitchFamily="34" charset="0"/>
                <a:cs typeface="Tahoma" panose="020B0604030504040204" pitchFamily="34" charset="0"/>
              </a:rPr>
              <a:t>Sensitive </a:t>
            </a:r>
            <a:endParaRPr lang="en-U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9"/>
          <a:stretch/>
        </p:blipFill>
        <p:spPr>
          <a:xfrm>
            <a:off x="3258616" y="4752108"/>
            <a:ext cx="3581400" cy="2105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0"/>
            <a:ext cx="2171700" cy="2895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50000" r="28518" b="4352"/>
          <a:stretch/>
        </p:blipFill>
        <p:spPr bwMode="auto">
          <a:xfrm>
            <a:off x="4914701" y="0"/>
            <a:ext cx="2057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4" b="34080"/>
          <a:stretch/>
        </p:blipFill>
        <p:spPr bwMode="auto">
          <a:xfrm>
            <a:off x="6798451" y="2895600"/>
            <a:ext cx="2345549" cy="172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5" b="15539"/>
          <a:stretch/>
        </p:blipFill>
        <p:spPr bwMode="auto">
          <a:xfrm>
            <a:off x="3258616" y="0"/>
            <a:ext cx="1711391" cy="216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9" y="2895600"/>
            <a:ext cx="2628901" cy="197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1" b="6389"/>
          <a:stretch/>
        </p:blipFill>
        <p:spPr>
          <a:xfrm>
            <a:off x="6826161" y="4616731"/>
            <a:ext cx="2310912" cy="224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04800"/>
            <a:ext cx="4800600" cy="914400"/>
          </a:xfrm>
        </p:spPr>
        <p:txBody>
          <a:bodyPr>
            <a:noAutofit/>
          </a:bodyPr>
          <a:lstStyle/>
          <a:p>
            <a:pPr algn="l"/>
            <a:r>
              <a:rPr lang="en-US" sz="4500" dirty="0" smtClean="0"/>
              <a:t>High School Experience</a:t>
            </a:r>
            <a:endParaRPr lang="en-US" sz="4500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377536" y="1569027"/>
            <a:ext cx="4038600" cy="4678363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Clubs and Activities</a:t>
            </a:r>
            <a:endParaRPr lang="en-US" sz="2200" b="1" dirty="0" smtClean="0"/>
          </a:p>
          <a:p>
            <a:pPr marL="457200" indent="-45720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1900" dirty="0" smtClean="0"/>
              <a:t>ASB, Cheer, and Excursion Club</a:t>
            </a:r>
          </a:p>
          <a:p>
            <a:pPr marL="457200" indent="-45720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Challenges</a:t>
            </a:r>
            <a:endParaRPr lang="en-US" sz="2000" b="1" dirty="0"/>
          </a:p>
          <a:p>
            <a:pPr marL="457200" indent="-45720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My junior year was the hardest </a:t>
            </a:r>
            <a:r>
              <a:rPr lang="en-US" sz="1900" dirty="0" smtClean="0"/>
              <a:t>emotionally</a:t>
            </a:r>
          </a:p>
          <a:p>
            <a:pPr marL="457200" indent="-45720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PBS System </a:t>
            </a:r>
            <a:endParaRPr lang="en-US" sz="2000" b="1" dirty="0"/>
          </a:p>
          <a:p>
            <a:pPr marL="457200" indent="-457200">
              <a:buClr>
                <a:srgbClr val="6600CC"/>
              </a:buClr>
            </a:pPr>
            <a:r>
              <a:rPr lang="en-US" sz="1900" dirty="0"/>
              <a:t>PBS system taught me how to take advantage of my </a:t>
            </a:r>
            <a:r>
              <a:rPr lang="en-US" sz="1900" dirty="0" smtClean="0"/>
              <a:t>learning</a:t>
            </a:r>
          </a:p>
          <a:p>
            <a:pPr marL="457200" indent="-457200">
              <a:buClr>
                <a:srgbClr val="6600CC"/>
              </a:buClr>
            </a:pPr>
            <a:r>
              <a:rPr lang="en-US" sz="2000" b="1" dirty="0" smtClean="0"/>
              <a:t>How High School Prepared Me</a:t>
            </a:r>
            <a:endParaRPr lang="en-US" sz="2000" b="1" dirty="0"/>
          </a:p>
          <a:p>
            <a:pPr marL="457200" indent="-457200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sz="1900" dirty="0" smtClean="0"/>
              <a:t>High school taught me how to be responsible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13130" r="-202" b="14950"/>
          <a:stretch/>
        </p:blipFill>
        <p:spPr>
          <a:xfrm>
            <a:off x="5122901" y="3141686"/>
            <a:ext cx="2625168" cy="188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59" y="0"/>
            <a:ext cx="2353541" cy="3138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029688"/>
            <a:ext cx="3276600" cy="184216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42" y="3141687"/>
            <a:ext cx="1402858" cy="188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3879" y="392256"/>
            <a:ext cx="3138055" cy="235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56" y="5410200"/>
            <a:ext cx="3314126" cy="1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6600CC"/>
              </a:buClr>
            </a:pPr>
            <a:r>
              <a:rPr lang="en-US" sz="2500" b="1" dirty="0" smtClean="0"/>
              <a:t>About my Experience</a:t>
            </a:r>
          </a:p>
          <a:p>
            <a:pPr>
              <a:buClr>
                <a:srgbClr val="6600CC"/>
              </a:buClr>
            </a:pPr>
            <a:r>
              <a:rPr lang="en-US" sz="2500" dirty="0" smtClean="0"/>
              <a:t>Licensed Vocational Nurse (Elizabeth Martinez)</a:t>
            </a:r>
            <a:endParaRPr lang="en-US" sz="2500" b="1" dirty="0" smtClean="0"/>
          </a:p>
          <a:p>
            <a:pPr>
              <a:buClr>
                <a:srgbClr val="6600CC"/>
              </a:buClr>
            </a:pPr>
            <a:r>
              <a:rPr lang="en-US" sz="2500" dirty="0"/>
              <a:t>B</a:t>
            </a:r>
            <a:r>
              <a:rPr lang="en-US" sz="2500" dirty="0" smtClean="0"/>
              <a:t>ecoming </a:t>
            </a:r>
            <a:r>
              <a:rPr lang="en-US" sz="2500" dirty="0"/>
              <a:t>a nurse is one of my backup </a:t>
            </a:r>
            <a:r>
              <a:rPr lang="en-US" sz="2500" dirty="0" smtClean="0"/>
              <a:t>plans</a:t>
            </a:r>
            <a:endParaRPr lang="en-US" sz="2500" b="1" dirty="0" smtClean="0"/>
          </a:p>
          <a:p>
            <a:pPr>
              <a:buClr>
                <a:srgbClr val="6600CC"/>
              </a:buClr>
            </a:pPr>
            <a:r>
              <a:rPr lang="en-US" sz="2500" dirty="0" smtClean="0"/>
              <a:t>I didn’t like it</a:t>
            </a:r>
          </a:p>
          <a:p>
            <a:pPr>
              <a:buClr>
                <a:srgbClr val="6600CC"/>
              </a:buClr>
            </a:pPr>
            <a:r>
              <a:rPr lang="en-US" sz="2500" dirty="0"/>
              <a:t>J</a:t>
            </a:r>
            <a:r>
              <a:rPr lang="en-US" sz="2500" dirty="0" smtClean="0"/>
              <a:t>ob was boring and grossed me out</a:t>
            </a:r>
          </a:p>
          <a:p>
            <a:pPr>
              <a:buClr>
                <a:srgbClr val="6600CC"/>
              </a:buClr>
            </a:pPr>
            <a:r>
              <a:rPr lang="en-US" sz="2500" dirty="0" smtClean="0"/>
              <a:t>Memorable moment was meeting all the nice nurses</a:t>
            </a:r>
          </a:p>
          <a:p>
            <a:pPr>
              <a:buClr>
                <a:srgbClr val="6600CC"/>
              </a:buClr>
            </a:pPr>
            <a:r>
              <a:rPr lang="en-US" sz="2500" dirty="0" smtClean="0"/>
              <a:t>I don’t see myself working in this type of field or environment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52" y="1676400"/>
            <a:ext cx="3025486" cy="302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6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6600CC"/>
              </a:buClr>
            </a:pPr>
            <a:r>
              <a:rPr lang="en-US" dirty="0" smtClean="0"/>
              <a:t>Medical Services, because my dream job is part of this field</a:t>
            </a:r>
          </a:p>
          <a:p>
            <a:pPr>
              <a:buClr>
                <a:srgbClr val="6600CC"/>
              </a:buClr>
            </a:pPr>
            <a:r>
              <a:rPr lang="en-US" dirty="0" smtClean="0"/>
              <a:t>I will have to attend medical school to become a radiologist</a:t>
            </a:r>
          </a:p>
          <a:p>
            <a:pPr>
              <a:buClr>
                <a:srgbClr val="6600CC"/>
              </a:buClr>
            </a:pPr>
            <a:r>
              <a:rPr lang="en-US" dirty="0" smtClean="0"/>
              <a:t>I learned that I need to stay focused</a:t>
            </a:r>
          </a:p>
          <a:p>
            <a:pPr>
              <a:buClr>
                <a:srgbClr val="FF0066"/>
              </a:buClr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17" y="1371600"/>
            <a:ext cx="2977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006849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09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6600CC"/>
              </a:buClr>
            </a:pPr>
            <a:r>
              <a:rPr lang="en-US" dirty="0" smtClean="0"/>
              <a:t>I will attend Fresno State</a:t>
            </a:r>
          </a:p>
          <a:p>
            <a:pPr>
              <a:buClr>
                <a:srgbClr val="6600CC"/>
              </a:buClr>
            </a:pPr>
            <a:r>
              <a:rPr lang="en-US" dirty="0" smtClean="0"/>
              <a:t>I was still accepted to CSU Sacramento and CSU Chico</a:t>
            </a:r>
          </a:p>
          <a:p>
            <a:pPr>
              <a:buClr>
                <a:srgbClr val="6600CC"/>
              </a:buClr>
            </a:pPr>
            <a:r>
              <a:rPr lang="en-US" dirty="0" smtClean="0"/>
              <a:t>My financial support from my family is not the best</a:t>
            </a:r>
          </a:p>
          <a:p>
            <a:pPr>
              <a:buClr>
                <a:srgbClr val="6600CC"/>
              </a:buClr>
            </a:pPr>
            <a:r>
              <a:rPr lang="en-US" dirty="0" smtClean="0"/>
              <a:t>Short term goal is to pass my first year of college</a:t>
            </a:r>
          </a:p>
          <a:p>
            <a:pPr>
              <a:buClr>
                <a:srgbClr val="6600CC"/>
              </a:buClr>
            </a:pPr>
            <a:r>
              <a:rPr lang="en-US" dirty="0" smtClean="0"/>
              <a:t>Long term goal is to be successful and have a beautiful life</a:t>
            </a:r>
          </a:p>
          <a:p>
            <a:pPr>
              <a:buClr>
                <a:srgbClr val="FF0066"/>
              </a:buClr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98" y="1418341"/>
            <a:ext cx="2514600" cy="24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2168151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2883088" cy="134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3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6600CC"/>
              </a:buClr>
            </a:pPr>
            <a:r>
              <a:rPr lang="en-US" dirty="0" smtClean="0"/>
              <a:t>It’s been the best and worst four years of my life</a:t>
            </a:r>
          </a:p>
          <a:p>
            <a:pPr>
              <a:buClr>
                <a:srgbClr val="6600CC"/>
              </a:buClr>
            </a:pPr>
            <a:r>
              <a:rPr lang="en-US" dirty="0"/>
              <a:t>T</a:t>
            </a:r>
            <a:r>
              <a:rPr lang="en-US" dirty="0" smtClean="0"/>
              <a:t>his school made me strong and independent</a:t>
            </a:r>
          </a:p>
          <a:p>
            <a:pPr>
              <a:buClr>
                <a:srgbClr val="6600CC"/>
              </a:buClr>
            </a:pPr>
            <a:r>
              <a:rPr lang="en-US" dirty="0" smtClean="0"/>
              <a:t>Mr. </a:t>
            </a:r>
            <a:r>
              <a:rPr lang="en-US" dirty="0" err="1" smtClean="0"/>
              <a:t>Traeger</a:t>
            </a:r>
            <a:r>
              <a:rPr lang="en-US" dirty="0" smtClean="0"/>
              <a:t> and Mr. Gutierrez were the best teachers</a:t>
            </a:r>
          </a:p>
          <a:p>
            <a:pPr>
              <a:buClr>
                <a:srgbClr val="6600CC"/>
              </a:buClr>
            </a:pPr>
            <a:r>
              <a:rPr lang="en-US" dirty="0" smtClean="0"/>
              <a:t>PBS taught me to be responsible and hardworking</a:t>
            </a:r>
            <a:endParaRPr lang="en-US" dirty="0"/>
          </a:p>
        </p:txBody>
      </p:sp>
      <p:pic>
        <p:nvPicPr>
          <p:cNvPr id="2050" name="Picture 2" descr="C:\Users\User\Pictures\2016-12-02\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16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2016-12-02\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06" y="1627961"/>
            <a:ext cx="2895600" cy="162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12" y="3255497"/>
            <a:ext cx="1679694" cy="2002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1" t="6820" r="11979" b="10595"/>
          <a:stretch/>
        </p:blipFill>
        <p:spPr>
          <a:xfrm>
            <a:off x="6263290" y="3255497"/>
            <a:ext cx="1205347" cy="1849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40" y="0"/>
            <a:ext cx="154305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8"/>
          <a:stretch/>
        </p:blipFill>
        <p:spPr>
          <a:xfrm>
            <a:off x="4702056" y="4715956"/>
            <a:ext cx="4441944" cy="21392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41" y="2057399"/>
            <a:ext cx="1543050" cy="205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95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Thank you! Any </a:t>
            </a:r>
            <a:r>
              <a:rPr lang="en-US" dirty="0"/>
              <a:t>q</a:t>
            </a:r>
            <a:r>
              <a:rPr lang="en-US" dirty="0" smtClean="0"/>
              <a:t>uestions?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79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Lucida Handwriting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7973</TotalTime>
  <Words>253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About Me</vt:lpstr>
      <vt:lpstr>High School Experience</vt:lpstr>
      <vt:lpstr>Job Shadow</vt:lpstr>
      <vt:lpstr>Pathway</vt:lpstr>
      <vt:lpstr>Post High School Plans</vt:lpstr>
      <vt:lpstr>Leaving LHS</vt:lpstr>
      <vt:lpstr>Thank you! Any questions?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Stephanie Gil</dc:title>
  <dc:creator>Stephanie Gil</dc:creator>
  <cp:lastModifiedBy>Stephanie Gil</cp:lastModifiedBy>
  <cp:revision>70</cp:revision>
  <dcterms:created xsi:type="dcterms:W3CDTF">2017-01-13T18:54:01Z</dcterms:created>
  <dcterms:modified xsi:type="dcterms:W3CDTF">2017-03-21T19:36:52Z</dcterms:modified>
</cp:coreProperties>
</file>